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6" r:id="rId2"/>
  </p:sldIdLst>
  <p:sldSz cx="30275213" cy="42803763"/>
  <p:notesSz cx="6858000" cy="9144000"/>
  <p:defaultTextStyle>
    <a:defPPr>
      <a:defRPr lang="ja-JP"/>
    </a:defPPr>
    <a:lvl1pPr marL="0" algn="l" defTabSz="3811637" rtl="0" eaLnBrk="1" latinLnBrk="0" hangingPunct="1">
      <a:defRPr kumimoji="1" sz="7498" kern="1200">
        <a:solidFill>
          <a:schemeClr val="tx1"/>
        </a:solidFill>
        <a:latin typeface="+mn-lt"/>
        <a:ea typeface="+mn-ea"/>
        <a:cs typeface="+mn-cs"/>
      </a:defRPr>
    </a:lvl1pPr>
    <a:lvl2pPr marL="1905820" algn="l" defTabSz="3811637" rtl="0" eaLnBrk="1" latinLnBrk="0" hangingPunct="1">
      <a:defRPr kumimoji="1" sz="7498" kern="1200">
        <a:solidFill>
          <a:schemeClr val="tx1"/>
        </a:solidFill>
        <a:latin typeface="+mn-lt"/>
        <a:ea typeface="+mn-ea"/>
        <a:cs typeface="+mn-cs"/>
      </a:defRPr>
    </a:lvl2pPr>
    <a:lvl3pPr marL="3811637" algn="l" defTabSz="3811637" rtl="0" eaLnBrk="1" latinLnBrk="0" hangingPunct="1">
      <a:defRPr kumimoji="1" sz="7498" kern="1200">
        <a:solidFill>
          <a:schemeClr val="tx1"/>
        </a:solidFill>
        <a:latin typeface="+mn-lt"/>
        <a:ea typeface="+mn-ea"/>
        <a:cs typeface="+mn-cs"/>
      </a:defRPr>
    </a:lvl3pPr>
    <a:lvl4pPr marL="5717457" algn="l" defTabSz="3811637" rtl="0" eaLnBrk="1" latinLnBrk="0" hangingPunct="1">
      <a:defRPr kumimoji="1" sz="7498" kern="1200">
        <a:solidFill>
          <a:schemeClr val="tx1"/>
        </a:solidFill>
        <a:latin typeface="+mn-lt"/>
        <a:ea typeface="+mn-ea"/>
        <a:cs typeface="+mn-cs"/>
      </a:defRPr>
    </a:lvl4pPr>
    <a:lvl5pPr marL="7623277" algn="l" defTabSz="3811637" rtl="0" eaLnBrk="1" latinLnBrk="0" hangingPunct="1">
      <a:defRPr kumimoji="1" sz="7498" kern="1200">
        <a:solidFill>
          <a:schemeClr val="tx1"/>
        </a:solidFill>
        <a:latin typeface="+mn-lt"/>
        <a:ea typeface="+mn-ea"/>
        <a:cs typeface="+mn-cs"/>
      </a:defRPr>
    </a:lvl5pPr>
    <a:lvl6pPr marL="9529094" algn="l" defTabSz="3811637" rtl="0" eaLnBrk="1" latinLnBrk="0" hangingPunct="1">
      <a:defRPr kumimoji="1" sz="7498" kern="1200">
        <a:solidFill>
          <a:schemeClr val="tx1"/>
        </a:solidFill>
        <a:latin typeface="+mn-lt"/>
        <a:ea typeface="+mn-ea"/>
        <a:cs typeface="+mn-cs"/>
      </a:defRPr>
    </a:lvl6pPr>
    <a:lvl7pPr marL="11434914" algn="l" defTabSz="3811637" rtl="0" eaLnBrk="1" latinLnBrk="0" hangingPunct="1">
      <a:defRPr kumimoji="1" sz="7498" kern="1200">
        <a:solidFill>
          <a:schemeClr val="tx1"/>
        </a:solidFill>
        <a:latin typeface="+mn-lt"/>
        <a:ea typeface="+mn-ea"/>
        <a:cs typeface="+mn-cs"/>
      </a:defRPr>
    </a:lvl7pPr>
    <a:lvl8pPr marL="13340730" algn="l" defTabSz="3811637" rtl="0" eaLnBrk="1" latinLnBrk="0" hangingPunct="1">
      <a:defRPr kumimoji="1" sz="7498" kern="1200">
        <a:solidFill>
          <a:schemeClr val="tx1"/>
        </a:solidFill>
        <a:latin typeface="+mn-lt"/>
        <a:ea typeface="+mn-ea"/>
        <a:cs typeface="+mn-cs"/>
      </a:defRPr>
    </a:lvl8pPr>
    <a:lvl9pPr marL="15246550" algn="l" defTabSz="3811637" rtl="0" eaLnBrk="1" latinLnBrk="0" hangingPunct="1">
      <a:defRPr kumimoji="1" sz="74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3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7" d="100"/>
          <a:sy n="17" d="100"/>
        </p:scale>
        <p:origin x="4056" y="288"/>
      </p:cViewPr>
      <p:guideLst>
        <p:guide orient="horz" pos="13482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645" y="13296918"/>
            <a:ext cx="25733931" cy="9175064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286" y="24255468"/>
            <a:ext cx="21192649" cy="1093873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4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2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1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2022/1/27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2022/1/27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0497870" y="12603334"/>
            <a:ext cx="18774835" cy="268435080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173359" y="12603334"/>
            <a:ext cx="55819922" cy="268435080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2022/1/27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2022/1/27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534" y="27505391"/>
            <a:ext cx="25733931" cy="8501300"/>
          </a:xfrm>
        </p:spPr>
        <p:txBody>
          <a:bodyPr anchor="t"/>
          <a:lstStyle>
            <a:lvl1pPr algn="l">
              <a:defRPr sz="3714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391534" y="18142066"/>
            <a:ext cx="25733931" cy="9363321"/>
          </a:xfrm>
        </p:spPr>
        <p:txBody>
          <a:bodyPr anchor="b"/>
          <a:lstStyle>
            <a:lvl1pPr marL="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1pPr>
            <a:lvl2pPr marL="424471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848942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3pPr>
            <a:lvl4pPr marL="1273412" indent="0">
              <a:buNone/>
              <a:defRPr sz="1297">
                <a:solidFill>
                  <a:schemeClr val="tx1">
                    <a:tint val="75000"/>
                  </a:schemeClr>
                </a:solidFill>
              </a:defRPr>
            </a:lvl4pPr>
            <a:lvl5pPr marL="1697883" indent="0">
              <a:buNone/>
              <a:defRPr sz="1297">
                <a:solidFill>
                  <a:schemeClr val="tx1">
                    <a:tint val="75000"/>
                  </a:schemeClr>
                </a:solidFill>
              </a:defRPr>
            </a:lvl5pPr>
            <a:lvl6pPr marL="2122354" indent="0">
              <a:buNone/>
              <a:defRPr sz="1297">
                <a:solidFill>
                  <a:schemeClr val="tx1">
                    <a:tint val="75000"/>
                  </a:schemeClr>
                </a:solidFill>
              </a:defRPr>
            </a:lvl6pPr>
            <a:lvl7pPr marL="2546825" indent="0">
              <a:buNone/>
              <a:defRPr sz="1297">
                <a:solidFill>
                  <a:schemeClr val="tx1">
                    <a:tint val="75000"/>
                  </a:schemeClr>
                </a:solidFill>
              </a:defRPr>
            </a:lvl7pPr>
            <a:lvl8pPr marL="2971296" indent="0">
              <a:buNone/>
              <a:defRPr sz="1297">
                <a:solidFill>
                  <a:schemeClr val="tx1">
                    <a:tint val="75000"/>
                  </a:schemeClr>
                </a:solidFill>
              </a:defRPr>
            </a:lvl8pPr>
            <a:lvl9pPr marL="3395766" indent="0">
              <a:buNone/>
              <a:defRPr sz="1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2022/1/27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173360" y="73410439"/>
            <a:ext cx="37297380" cy="207627975"/>
          </a:xfrm>
        </p:spPr>
        <p:txBody>
          <a:bodyPr/>
          <a:lstStyle>
            <a:lvl1pPr>
              <a:defRPr sz="2594"/>
            </a:lvl1pPr>
            <a:lvl2pPr>
              <a:defRPr sz="2220"/>
            </a:lvl2pPr>
            <a:lvl3pPr>
              <a:defRPr sz="1867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1975323" y="73410439"/>
            <a:ext cx="37297380" cy="207627975"/>
          </a:xfrm>
        </p:spPr>
        <p:txBody>
          <a:bodyPr/>
          <a:lstStyle>
            <a:lvl1pPr>
              <a:defRPr sz="2594"/>
            </a:lvl1pPr>
            <a:lvl2pPr>
              <a:defRPr sz="2220"/>
            </a:lvl2pPr>
            <a:lvl3pPr>
              <a:defRPr sz="1867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2022/1/27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765" y="1714134"/>
            <a:ext cx="27247692" cy="7133961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763" y="9581313"/>
            <a:ext cx="13376810" cy="3993035"/>
          </a:xfrm>
        </p:spPr>
        <p:txBody>
          <a:bodyPr anchor="b"/>
          <a:lstStyle>
            <a:lvl1pPr marL="0" indent="0">
              <a:buNone/>
              <a:defRPr sz="2220" b="1"/>
            </a:lvl1pPr>
            <a:lvl2pPr marL="424471" indent="0">
              <a:buNone/>
              <a:defRPr sz="1867" b="1"/>
            </a:lvl2pPr>
            <a:lvl3pPr marL="848942" indent="0">
              <a:buNone/>
              <a:defRPr sz="1670" b="1"/>
            </a:lvl3pPr>
            <a:lvl4pPr marL="1273412" indent="0">
              <a:buNone/>
              <a:defRPr sz="1493" b="1"/>
            </a:lvl4pPr>
            <a:lvl5pPr marL="1697883" indent="0">
              <a:buNone/>
              <a:defRPr sz="1493" b="1"/>
            </a:lvl5pPr>
            <a:lvl6pPr marL="2122354" indent="0">
              <a:buNone/>
              <a:defRPr sz="1493" b="1"/>
            </a:lvl6pPr>
            <a:lvl7pPr marL="2546825" indent="0">
              <a:buNone/>
              <a:defRPr sz="1493" b="1"/>
            </a:lvl7pPr>
            <a:lvl8pPr marL="2971296" indent="0">
              <a:buNone/>
              <a:defRPr sz="1493" b="1"/>
            </a:lvl8pPr>
            <a:lvl9pPr marL="3395766" indent="0">
              <a:buNone/>
              <a:defRPr sz="149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13763" y="13574341"/>
            <a:ext cx="13376810" cy="24661708"/>
          </a:xfrm>
        </p:spPr>
        <p:txBody>
          <a:bodyPr/>
          <a:lstStyle>
            <a:lvl1pPr>
              <a:defRPr sz="2220"/>
            </a:lvl1pPr>
            <a:lvl2pPr>
              <a:defRPr sz="1867"/>
            </a:lvl2pPr>
            <a:lvl3pPr>
              <a:defRPr sz="1670"/>
            </a:lvl3pPr>
            <a:lvl4pPr>
              <a:defRPr sz="1493"/>
            </a:lvl4pPr>
            <a:lvl5pPr>
              <a:defRPr sz="1493"/>
            </a:lvl5pPr>
            <a:lvl6pPr>
              <a:defRPr sz="1493"/>
            </a:lvl6pPr>
            <a:lvl7pPr>
              <a:defRPr sz="1493"/>
            </a:lvl7pPr>
            <a:lvl8pPr>
              <a:defRPr sz="1493"/>
            </a:lvl8pPr>
            <a:lvl9pPr>
              <a:defRPr sz="149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5379391" y="9581313"/>
            <a:ext cx="13382064" cy="3993035"/>
          </a:xfrm>
        </p:spPr>
        <p:txBody>
          <a:bodyPr anchor="b"/>
          <a:lstStyle>
            <a:lvl1pPr marL="0" indent="0">
              <a:buNone/>
              <a:defRPr sz="2220" b="1"/>
            </a:lvl1pPr>
            <a:lvl2pPr marL="424471" indent="0">
              <a:buNone/>
              <a:defRPr sz="1867" b="1"/>
            </a:lvl2pPr>
            <a:lvl3pPr marL="848942" indent="0">
              <a:buNone/>
              <a:defRPr sz="1670" b="1"/>
            </a:lvl3pPr>
            <a:lvl4pPr marL="1273412" indent="0">
              <a:buNone/>
              <a:defRPr sz="1493" b="1"/>
            </a:lvl4pPr>
            <a:lvl5pPr marL="1697883" indent="0">
              <a:buNone/>
              <a:defRPr sz="1493" b="1"/>
            </a:lvl5pPr>
            <a:lvl6pPr marL="2122354" indent="0">
              <a:buNone/>
              <a:defRPr sz="1493" b="1"/>
            </a:lvl6pPr>
            <a:lvl7pPr marL="2546825" indent="0">
              <a:buNone/>
              <a:defRPr sz="1493" b="1"/>
            </a:lvl7pPr>
            <a:lvl8pPr marL="2971296" indent="0">
              <a:buNone/>
              <a:defRPr sz="1493" b="1"/>
            </a:lvl8pPr>
            <a:lvl9pPr marL="3395766" indent="0">
              <a:buNone/>
              <a:defRPr sz="149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5379391" y="13574341"/>
            <a:ext cx="13382064" cy="24661708"/>
          </a:xfrm>
        </p:spPr>
        <p:txBody>
          <a:bodyPr/>
          <a:lstStyle>
            <a:lvl1pPr>
              <a:defRPr sz="2220"/>
            </a:lvl1pPr>
            <a:lvl2pPr>
              <a:defRPr sz="1867"/>
            </a:lvl2pPr>
            <a:lvl3pPr>
              <a:defRPr sz="1670"/>
            </a:lvl3pPr>
            <a:lvl4pPr>
              <a:defRPr sz="1493"/>
            </a:lvl4pPr>
            <a:lvl5pPr>
              <a:defRPr sz="1493"/>
            </a:lvl5pPr>
            <a:lvl6pPr>
              <a:defRPr sz="1493"/>
            </a:lvl6pPr>
            <a:lvl7pPr>
              <a:defRPr sz="1493"/>
            </a:lvl7pPr>
            <a:lvl8pPr>
              <a:defRPr sz="1493"/>
            </a:lvl8pPr>
            <a:lvl9pPr>
              <a:defRPr sz="149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2022/1/27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2022/1/27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2022/1/27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767" y="1704228"/>
            <a:ext cx="9960338" cy="7252861"/>
          </a:xfrm>
        </p:spPr>
        <p:txBody>
          <a:bodyPr anchor="b"/>
          <a:lstStyle>
            <a:lvl1pPr algn="l">
              <a:defRPr sz="1867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836769" y="1704232"/>
            <a:ext cx="16924683" cy="36531828"/>
          </a:xfrm>
        </p:spPr>
        <p:txBody>
          <a:bodyPr/>
          <a:lstStyle>
            <a:lvl1pPr>
              <a:defRPr sz="2967"/>
            </a:lvl1pPr>
            <a:lvl2pPr>
              <a:defRPr sz="2594"/>
            </a:lvl2pPr>
            <a:lvl3pPr>
              <a:defRPr sz="222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13767" y="8957087"/>
            <a:ext cx="9960338" cy="29278966"/>
          </a:xfrm>
        </p:spPr>
        <p:txBody>
          <a:bodyPr/>
          <a:lstStyle>
            <a:lvl1pPr marL="0" indent="0">
              <a:buNone/>
              <a:defRPr sz="1297"/>
            </a:lvl1pPr>
            <a:lvl2pPr marL="424471" indent="0">
              <a:buNone/>
              <a:defRPr sz="1120"/>
            </a:lvl2pPr>
            <a:lvl3pPr marL="848942" indent="0">
              <a:buNone/>
              <a:defRPr sz="924"/>
            </a:lvl3pPr>
            <a:lvl4pPr marL="1273412" indent="0">
              <a:buNone/>
              <a:defRPr sz="845"/>
            </a:lvl4pPr>
            <a:lvl5pPr marL="1697883" indent="0">
              <a:buNone/>
              <a:defRPr sz="845"/>
            </a:lvl5pPr>
            <a:lvl6pPr marL="2122354" indent="0">
              <a:buNone/>
              <a:defRPr sz="845"/>
            </a:lvl6pPr>
            <a:lvl7pPr marL="2546825" indent="0">
              <a:buNone/>
              <a:defRPr sz="845"/>
            </a:lvl7pPr>
            <a:lvl8pPr marL="2971296" indent="0">
              <a:buNone/>
              <a:defRPr sz="845"/>
            </a:lvl8pPr>
            <a:lvl9pPr marL="3395766" indent="0">
              <a:buNone/>
              <a:defRPr sz="84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2022/1/27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4154" y="29962636"/>
            <a:ext cx="18165128" cy="3537256"/>
          </a:xfrm>
        </p:spPr>
        <p:txBody>
          <a:bodyPr anchor="b"/>
          <a:lstStyle>
            <a:lvl1pPr algn="l">
              <a:defRPr sz="1867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34154" y="3824598"/>
            <a:ext cx="18165128" cy="25682258"/>
          </a:xfrm>
        </p:spPr>
        <p:txBody>
          <a:bodyPr/>
          <a:lstStyle>
            <a:lvl1pPr marL="0" indent="0">
              <a:buNone/>
              <a:defRPr sz="2967"/>
            </a:lvl1pPr>
            <a:lvl2pPr marL="424471" indent="0">
              <a:buNone/>
              <a:defRPr sz="2594"/>
            </a:lvl2pPr>
            <a:lvl3pPr marL="848942" indent="0">
              <a:buNone/>
              <a:defRPr sz="2220"/>
            </a:lvl3pPr>
            <a:lvl4pPr marL="1273412" indent="0">
              <a:buNone/>
              <a:defRPr sz="1867"/>
            </a:lvl4pPr>
            <a:lvl5pPr marL="1697883" indent="0">
              <a:buNone/>
              <a:defRPr sz="1867"/>
            </a:lvl5pPr>
            <a:lvl6pPr marL="2122354" indent="0">
              <a:buNone/>
              <a:defRPr sz="1867"/>
            </a:lvl6pPr>
            <a:lvl7pPr marL="2546825" indent="0">
              <a:buNone/>
              <a:defRPr sz="1867"/>
            </a:lvl7pPr>
            <a:lvl8pPr marL="2971296" indent="0">
              <a:buNone/>
              <a:defRPr sz="1867"/>
            </a:lvl8pPr>
            <a:lvl9pPr marL="3395766" indent="0">
              <a:buNone/>
              <a:defRPr sz="18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34154" y="33499893"/>
            <a:ext cx="18165128" cy="5023496"/>
          </a:xfrm>
        </p:spPr>
        <p:txBody>
          <a:bodyPr/>
          <a:lstStyle>
            <a:lvl1pPr marL="0" indent="0">
              <a:buNone/>
              <a:defRPr sz="1297"/>
            </a:lvl1pPr>
            <a:lvl2pPr marL="424471" indent="0">
              <a:buNone/>
              <a:defRPr sz="1120"/>
            </a:lvl2pPr>
            <a:lvl3pPr marL="848942" indent="0">
              <a:buNone/>
              <a:defRPr sz="924"/>
            </a:lvl3pPr>
            <a:lvl4pPr marL="1273412" indent="0">
              <a:buNone/>
              <a:defRPr sz="845"/>
            </a:lvl4pPr>
            <a:lvl5pPr marL="1697883" indent="0">
              <a:buNone/>
              <a:defRPr sz="845"/>
            </a:lvl5pPr>
            <a:lvl6pPr marL="2122354" indent="0">
              <a:buNone/>
              <a:defRPr sz="845"/>
            </a:lvl6pPr>
            <a:lvl7pPr marL="2546825" indent="0">
              <a:buNone/>
              <a:defRPr sz="845"/>
            </a:lvl7pPr>
            <a:lvl8pPr marL="2971296" indent="0">
              <a:buNone/>
              <a:defRPr sz="845"/>
            </a:lvl8pPr>
            <a:lvl9pPr marL="3395766" indent="0">
              <a:buNone/>
              <a:defRPr sz="84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2022/1/27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13765" y="1714134"/>
            <a:ext cx="27247692" cy="7133961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765" y="9987549"/>
            <a:ext cx="27247692" cy="28248505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13765" y="39672756"/>
            <a:ext cx="7064216" cy="2278905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A01BE-B01F-4BF7-B98B-637D558E7802}" type="datetimeFigureOut">
              <a:rPr kumimoji="1" lang="ja-JP" altLang="en-US" smtClean="0"/>
              <a:pPr/>
              <a:t>2022/1/27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0344035" y="39672756"/>
            <a:ext cx="9587151" cy="2278905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1697241" y="39672756"/>
            <a:ext cx="7064216" cy="2278905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48942" rtl="0" eaLnBrk="1" latinLnBrk="0" hangingPunct="1">
        <a:spcBef>
          <a:spcPct val="0"/>
        </a:spcBef>
        <a:buNone/>
        <a:defRPr kumimoji="1" sz="40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8353" indent="-318353" algn="l" defTabSz="848942" rtl="0" eaLnBrk="1" latinLnBrk="0" hangingPunct="1">
        <a:spcBef>
          <a:spcPct val="20000"/>
        </a:spcBef>
        <a:buFont typeface="Arial" pitchFamily="34" charset="0"/>
        <a:buChar char="•"/>
        <a:defRPr kumimoji="1" sz="2967" kern="1200">
          <a:solidFill>
            <a:schemeClr val="tx1"/>
          </a:solidFill>
          <a:latin typeface="+mn-lt"/>
          <a:ea typeface="+mn-ea"/>
          <a:cs typeface="+mn-cs"/>
        </a:defRPr>
      </a:lvl1pPr>
      <a:lvl2pPr marL="689765" indent="-265294" algn="l" defTabSz="848942" rtl="0" eaLnBrk="1" latinLnBrk="0" hangingPunct="1">
        <a:spcBef>
          <a:spcPct val="20000"/>
        </a:spcBef>
        <a:buFont typeface="Arial" pitchFamily="34" charset="0"/>
        <a:buChar char="–"/>
        <a:defRPr kumimoji="1" sz="2594" kern="1200">
          <a:solidFill>
            <a:schemeClr val="tx1"/>
          </a:solidFill>
          <a:latin typeface="+mn-lt"/>
          <a:ea typeface="+mn-ea"/>
          <a:cs typeface="+mn-cs"/>
        </a:defRPr>
      </a:lvl2pPr>
      <a:lvl3pPr marL="1061177" indent="-212236" algn="l" defTabSz="848942" rtl="0" eaLnBrk="1" latinLnBrk="0" hangingPunct="1">
        <a:spcBef>
          <a:spcPct val="20000"/>
        </a:spcBef>
        <a:buFont typeface="Arial" pitchFamily="34" charset="0"/>
        <a:buChar char="•"/>
        <a:defRPr kumimoji="1" sz="2220" kern="1200">
          <a:solidFill>
            <a:schemeClr val="tx1"/>
          </a:solidFill>
          <a:latin typeface="+mn-lt"/>
          <a:ea typeface="+mn-ea"/>
          <a:cs typeface="+mn-cs"/>
        </a:defRPr>
      </a:lvl3pPr>
      <a:lvl4pPr marL="1485648" indent="-212236" algn="l" defTabSz="848942" rtl="0" eaLnBrk="1" latinLnBrk="0" hangingPunct="1">
        <a:spcBef>
          <a:spcPct val="20000"/>
        </a:spcBef>
        <a:buFont typeface="Arial" pitchFamily="34" charset="0"/>
        <a:buChar char="–"/>
        <a:defRPr kumimoji="1"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910119" indent="-212236" algn="l" defTabSz="848942" rtl="0" eaLnBrk="1" latinLnBrk="0" hangingPunct="1">
        <a:spcBef>
          <a:spcPct val="20000"/>
        </a:spcBef>
        <a:buFont typeface="Arial" pitchFamily="34" charset="0"/>
        <a:buChar char="»"/>
        <a:defRPr kumimoji="1"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334590" indent="-212236" algn="l" defTabSz="848942" rtl="0" eaLnBrk="1" latinLnBrk="0" hangingPunct="1">
        <a:spcBef>
          <a:spcPct val="20000"/>
        </a:spcBef>
        <a:buFont typeface="Arial" pitchFamily="34" charset="0"/>
        <a:buChar char="•"/>
        <a:defRPr kumimoji="1"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59060" indent="-212236" algn="l" defTabSz="848942" rtl="0" eaLnBrk="1" latinLnBrk="0" hangingPunct="1">
        <a:spcBef>
          <a:spcPct val="20000"/>
        </a:spcBef>
        <a:buFont typeface="Arial" pitchFamily="34" charset="0"/>
        <a:buChar char="•"/>
        <a:defRPr kumimoji="1"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183531" indent="-212236" algn="l" defTabSz="848942" rtl="0" eaLnBrk="1" latinLnBrk="0" hangingPunct="1">
        <a:spcBef>
          <a:spcPct val="20000"/>
        </a:spcBef>
        <a:buFont typeface="Arial" pitchFamily="34" charset="0"/>
        <a:buChar char="•"/>
        <a:defRPr kumimoji="1"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08002" indent="-212236" algn="l" defTabSz="848942" rtl="0" eaLnBrk="1" latinLnBrk="0" hangingPunct="1">
        <a:spcBef>
          <a:spcPct val="20000"/>
        </a:spcBef>
        <a:buFont typeface="Arial" pitchFamily="34" charset="0"/>
        <a:buChar char="•"/>
        <a:defRPr kumimoji="1"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8942" rtl="0" eaLnBrk="1" latinLnBrk="0" hangingPunct="1">
        <a:defRPr kumimoji="1" sz="1670" kern="1200">
          <a:solidFill>
            <a:schemeClr val="tx1"/>
          </a:solidFill>
          <a:latin typeface="+mn-lt"/>
          <a:ea typeface="+mn-ea"/>
          <a:cs typeface="+mn-cs"/>
        </a:defRPr>
      </a:lvl1pPr>
      <a:lvl2pPr marL="424471" algn="l" defTabSz="848942" rtl="0" eaLnBrk="1" latinLnBrk="0" hangingPunct="1">
        <a:defRPr kumimoji="1"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848942" algn="l" defTabSz="848942" rtl="0" eaLnBrk="1" latinLnBrk="0" hangingPunct="1">
        <a:defRPr kumimoji="1"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273412" algn="l" defTabSz="848942" rtl="0" eaLnBrk="1" latinLnBrk="0" hangingPunct="1">
        <a:defRPr kumimoji="1" sz="1670" kern="1200">
          <a:solidFill>
            <a:schemeClr val="tx1"/>
          </a:solidFill>
          <a:latin typeface="+mn-lt"/>
          <a:ea typeface="+mn-ea"/>
          <a:cs typeface="+mn-cs"/>
        </a:defRPr>
      </a:lvl4pPr>
      <a:lvl5pPr marL="1697883" algn="l" defTabSz="848942" rtl="0" eaLnBrk="1" latinLnBrk="0" hangingPunct="1">
        <a:defRPr kumimoji="1" sz="1670" kern="1200">
          <a:solidFill>
            <a:schemeClr val="tx1"/>
          </a:solidFill>
          <a:latin typeface="+mn-lt"/>
          <a:ea typeface="+mn-ea"/>
          <a:cs typeface="+mn-cs"/>
        </a:defRPr>
      </a:lvl5pPr>
      <a:lvl6pPr marL="2122354" algn="l" defTabSz="848942" rtl="0" eaLnBrk="1" latinLnBrk="0" hangingPunct="1">
        <a:defRPr kumimoji="1" sz="1670" kern="1200">
          <a:solidFill>
            <a:schemeClr val="tx1"/>
          </a:solidFill>
          <a:latin typeface="+mn-lt"/>
          <a:ea typeface="+mn-ea"/>
          <a:cs typeface="+mn-cs"/>
        </a:defRPr>
      </a:lvl6pPr>
      <a:lvl7pPr marL="2546825" algn="l" defTabSz="848942" rtl="0" eaLnBrk="1" latinLnBrk="0" hangingPunct="1">
        <a:defRPr kumimoji="1" sz="1670" kern="1200">
          <a:solidFill>
            <a:schemeClr val="tx1"/>
          </a:solidFill>
          <a:latin typeface="+mn-lt"/>
          <a:ea typeface="+mn-ea"/>
          <a:cs typeface="+mn-cs"/>
        </a:defRPr>
      </a:lvl7pPr>
      <a:lvl8pPr marL="2971296" algn="l" defTabSz="848942" rtl="0" eaLnBrk="1" latinLnBrk="0" hangingPunct="1">
        <a:defRPr kumimoji="1" sz="1670" kern="1200">
          <a:solidFill>
            <a:schemeClr val="tx1"/>
          </a:solidFill>
          <a:latin typeface="+mn-lt"/>
          <a:ea typeface="+mn-ea"/>
          <a:cs typeface="+mn-cs"/>
        </a:defRPr>
      </a:lvl8pPr>
      <a:lvl9pPr marL="3395766" algn="l" defTabSz="848942" rtl="0" eaLnBrk="1" latinLnBrk="0" hangingPunct="1">
        <a:defRPr kumimoji="1" sz="16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B4BEC38-5495-0A45-80E8-E66B9D5597F0}"/>
              </a:ext>
            </a:extLst>
          </p:cNvPr>
          <p:cNvSpPr>
            <a:spLocks/>
          </p:cNvSpPr>
          <p:nvPr/>
        </p:nvSpPr>
        <p:spPr>
          <a:xfrm>
            <a:off x="-6" y="0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8000" b="1" dirty="0">
                <a:latin typeface="Helvetica" pitchFamily="2" charset="0"/>
                <a:ea typeface="MS Gothic" panose="020B0609070205080204" pitchFamily="49" charset="-128"/>
              </a:rPr>
              <a:t>P00</a:t>
            </a:r>
            <a:endParaRPr lang="ja-JP" altLang="en-US" sz="8000" b="1">
              <a:latin typeface="Helvetica" pitchFamily="2" charset="0"/>
              <a:ea typeface="MS Gothic" panose="020B0609070205080204" pitchFamily="49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A3406BB-9050-184C-9661-31A430BD6721}"/>
              </a:ext>
            </a:extLst>
          </p:cNvPr>
          <p:cNvSpPr/>
          <p:nvPr/>
        </p:nvSpPr>
        <p:spPr>
          <a:xfrm>
            <a:off x="0" y="2195539"/>
            <a:ext cx="685668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400" dirty="0">
                <a:latin typeface="Helvetica" pitchFamily="2" charset="0"/>
                <a:ea typeface="MS Gothic" panose="020B0609070205080204" pitchFamily="49" charset="-128"/>
              </a:rPr>
              <a:t>100×60 mm</a:t>
            </a:r>
            <a:r>
              <a:rPr lang="ja-JP" altLang="en-US" sz="4400" dirty="0">
                <a:latin typeface="Helvetica" pitchFamily="2" charset="0"/>
                <a:ea typeface="MS Gothic" panose="020B0609070205080204" pitchFamily="49" charset="-128"/>
              </a:rPr>
              <a:t>サイズです。</a:t>
            </a:r>
            <a:endParaRPr lang="en-US" altLang="ja-JP" sz="4400" dirty="0">
              <a:latin typeface="Helvetica" pitchFamily="2" charset="0"/>
              <a:ea typeface="MS Gothic" panose="020B0609070205080204" pitchFamily="49" charset="-128"/>
            </a:endParaRPr>
          </a:p>
          <a:p>
            <a:r>
              <a:rPr lang="ja-JP" altLang="en-US" sz="4400">
                <a:latin typeface="Helvetica" pitchFamily="2" charset="0"/>
                <a:ea typeface="MS Gothic" panose="020B0609070205080204" pitchFamily="49" charset="-128"/>
              </a:rPr>
              <a:t>ご自分の講演番号を表示してください。</a:t>
            </a:r>
            <a:endParaRPr lang="en-US" altLang="ja-JP" sz="4400" dirty="0">
              <a:latin typeface="Helvetica" pitchFamily="2" charset="0"/>
              <a:ea typeface="MS Gothic" panose="020B0609070205080204" pitchFamily="49" charset="-128"/>
            </a:endParaRPr>
          </a:p>
          <a:p>
            <a:r>
              <a:rPr lang="en-US" altLang="ja-JP" sz="3600" dirty="0">
                <a:latin typeface="Helvetica" pitchFamily="2" charset="0"/>
                <a:ea typeface="MS Gothic" panose="020B0609070205080204" pitchFamily="49" charset="-128"/>
              </a:rPr>
              <a:t>This text box is W100 x H60 mm.</a:t>
            </a:r>
          </a:p>
          <a:p>
            <a:r>
              <a:rPr lang="en-US" altLang="ja-JP" sz="3600" dirty="0">
                <a:latin typeface="Helvetica" pitchFamily="2" charset="0"/>
                <a:ea typeface="MS Gothic" panose="020B0609070205080204" pitchFamily="49" charset="-128"/>
              </a:rPr>
              <a:t>Please insert your poster number.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7CE5C1-E507-C942-A114-E6CF44FAFCFB}"/>
              </a:ext>
            </a:extLst>
          </p:cNvPr>
          <p:cNvSpPr txBox="1"/>
          <p:nvPr/>
        </p:nvSpPr>
        <p:spPr>
          <a:xfrm>
            <a:off x="7504758" y="23274089"/>
            <a:ext cx="14959852" cy="85671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261769" tIns="127347" rIns="0" bIns="127347" rtlCol="0">
            <a:spAutoFit/>
          </a:bodyPr>
          <a:lstStyle/>
          <a:p>
            <a:r>
              <a:rPr lang="ja-JP" altLang="en-US" sz="6000">
                <a:latin typeface="Helvetica" pitchFamily="2" charset="0"/>
                <a:ea typeface="ＭＳ ゴシック" pitchFamily="49" charset="-128"/>
              </a:rPr>
              <a:t>ページ設定</a:t>
            </a:r>
            <a:endParaRPr lang="en-US" altLang="ja-JP" sz="6000" dirty="0">
              <a:latin typeface="Helvetica" pitchFamily="2" charset="0"/>
              <a:ea typeface="ＭＳ ゴシック" pitchFamily="49" charset="-128"/>
            </a:endParaRPr>
          </a:p>
          <a:p>
            <a:r>
              <a:rPr lang="ja-JP" altLang="en-US" sz="6000">
                <a:latin typeface="Helvetica" pitchFamily="2" charset="0"/>
                <a:ea typeface="ＭＳ ゴシック" pitchFamily="49" charset="-128"/>
              </a:rPr>
              <a:t>スライドサイズ指定</a:t>
            </a:r>
            <a:r>
              <a:rPr lang="en-US" altLang="ja-JP" sz="6000" dirty="0">
                <a:latin typeface="Helvetica" pitchFamily="2" charset="0"/>
                <a:ea typeface="ＭＳ ゴシック" pitchFamily="49" charset="-128"/>
              </a:rPr>
              <a:t>: </a:t>
            </a:r>
            <a:r>
              <a:rPr lang="ja-JP" altLang="en-US" sz="6000">
                <a:latin typeface="Helvetica" pitchFamily="2" charset="0"/>
                <a:ea typeface="ＭＳ ゴシック" pitchFamily="49" charset="-128"/>
              </a:rPr>
              <a:t>ユーザー設定</a:t>
            </a:r>
            <a:endParaRPr lang="en-US" altLang="ja-JP" sz="6000" dirty="0">
              <a:latin typeface="Helvetica" pitchFamily="2" charset="0"/>
              <a:ea typeface="ＭＳ ゴシック" pitchFamily="49" charset="-128"/>
            </a:endParaRPr>
          </a:p>
          <a:p>
            <a:r>
              <a:rPr lang="ja-JP" altLang="en-US" sz="6000">
                <a:latin typeface="Helvetica" pitchFamily="2" charset="0"/>
                <a:ea typeface="ＭＳ ゴシック" pitchFamily="49" charset="-128"/>
              </a:rPr>
              <a:t>幅　　</a:t>
            </a:r>
            <a:r>
              <a:rPr lang="en-US" altLang="ja-JP" sz="6000" dirty="0">
                <a:latin typeface="Helvetica" pitchFamily="2" charset="0"/>
                <a:ea typeface="ＭＳ ゴシック" pitchFamily="49" charset="-128"/>
              </a:rPr>
              <a:t>84.1 cm</a:t>
            </a:r>
          </a:p>
          <a:p>
            <a:r>
              <a:rPr lang="ja-JP" altLang="en-US" sz="6000">
                <a:latin typeface="Helvetica" pitchFamily="2" charset="0"/>
                <a:ea typeface="ＭＳ ゴシック" pitchFamily="49" charset="-128"/>
              </a:rPr>
              <a:t>高さ </a:t>
            </a:r>
            <a:r>
              <a:rPr lang="en-US" altLang="ja-JP" sz="6000" dirty="0">
                <a:latin typeface="Helvetica" pitchFamily="2" charset="0"/>
                <a:ea typeface="ＭＳ ゴシック" pitchFamily="49" charset="-128"/>
              </a:rPr>
              <a:t>  118.9 cm</a:t>
            </a:r>
          </a:p>
          <a:p>
            <a:endParaRPr lang="en-US" altLang="ja-JP" sz="6000" dirty="0">
              <a:latin typeface="Helvetica" pitchFamily="2" charset="0"/>
              <a:ea typeface="ＭＳ ゴシック" pitchFamily="49" charset="-128"/>
            </a:endParaRPr>
          </a:p>
          <a:p>
            <a:r>
              <a:rPr lang="en-US" altLang="ja-JP" sz="6000" dirty="0">
                <a:latin typeface="Helvetica" pitchFamily="2" charset="0"/>
                <a:ea typeface="ＭＳ ゴシック" pitchFamily="49" charset="-128"/>
              </a:rPr>
              <a:t>Page Setup</a:t>
            </a:r>
          </a:p>
          <a:p>
            <a:r>
              <a:rPr lang="en-US" altLang="ja-JP" sz="6000" dirty="0">
                <a:latin typeface="Helvetica" pitchFamily="2" charset="0"/>
                <a:ea typeface="ＭＳ ゴシック" pitchFamily="49" charset="-128"/>
              </a:rPr>
              <a:t>Specification of slide size: User settings</a:t>
            </a:r>
          </a:p>
          <a:p>
            <a:r>
              <a:rPr lang="en-US" altLang="ja-JP" sz="6000" dirty="0">
                <a:latin typeface="Helvetica" pitchFamily="2" charset="0"/>
                <a:ea typeface="ＭＳ ゴシック" pitchFamily="49" charset="-128"/>
              </a:rPr>
              <a:t>Width    84.1 cm</a:t>
            </a:r>
          </a:p>
          <a:p>
            <a:r>
              <a:rPr lang="en-US" altLang="ja-JP" sz="6000" dirty="0">
                <a:latin typeface="Helvetica" pitchFamily="2" charset="0"/>
                <a:ea typeface="ＭＳ ゴシック" pitchFamily="49" charset="-128"/>
              </a:rPr>
              <a:t>Height   118.9 cm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A26D5C0-0FBD-2440-A71D-BC7FAA6D8D03}"/>
              </a:ext>
            </a:extLst>
          </p:cNvPr>
          <p:cNvSpPr/>
          <p:nvPr/>
        </p:nvSpPr>
        <p:spPr>
          <a:xfrm>
            <a:off x="7658474" y="205395"/>
            <a:ext cx="222407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6000">
                <a:latin typeface="Helvetica" pitchFamily="2" charset="0"/>
                <a:ea typeface="ＭＳ ゴシック" panose="020B0609070205080204" pitchFamily="49" charset="-128"/>
              </a:rPr>
              <a:t>上部には発表題目・発表者・所属を記載してください。</a:t>
            </a:r>
            <a:endParaRPr lang="en-US" altLang="ja-JP" sz="6000" dirty="0">
              <a:latin typeface="Helvetica" pitchFamily="2" charset="0"/>
              <a:ea typeface="ＭＳ ゴシック" panose="020B0609070205080204" pitchFamily="49" charset="-128"/>
            </a:endParaRPr>
          </a:p>
          <a:p>
            <a:pPr algn="ctr"/>
            <a:r>
              <a:rPr lang="en-US" altLang="ja-JP" sz="6000" dirty="0">
                <a:solidFill>
                  <a:srgbClr val="FF0000"/>
                </a:solidFill>
                <a:latin typeface="+mn-ea"/>
              </a:rPr>
              <a:t>※</a:t>
            </a:r>
            <a:r>
              <a:rPr lang="ja-JP" altLang="en-US" sz="6000">
                <a:solidFill>
                  <a:srgbClr val="FF0000"/>
                </a:solidFill>
                <a:latin typeface="Helvetica" pitchFamily="2" charset="0"/>
                <a:ea typeface="ＭＳ ゴシック" panose="020B0609070205080204" pitchFamily="49" charset="-128"/>
              </a:rPr>
              <a:t>日本語ポスターは英文も並記してください。</a:t>
            </a:r>
            <a:endParaRPr lang="en-US" altLang="ja-JP" sz="6000" dirty="0">
              <a:solidFill>
                <a:srgbClr val="FF0000"/>
              </a:solidFill>
              <a:latin typeface="Helvetica" pitchFamily="2" charset="0"/>
              <a:ea typeface="ＭＳ ゴシック" panose="020B0609070205080204" pitchFamily="49" charset="-128"/>
            </a:endParaRPr>
          </a:p>
          <a:p>
            <a:pPr algn="ctr"/>
            <a:r>
              <a:rPr lang="en-US" altLang="ja-JP" sz="4800" dirty="0">
                <a:latin typeface="Helvetica" pitchFamily="2" charset="0"/>
                <a:ea typeface="ＭＳ ゴシック" panose="020B0609070205080204" pitchFamily="49" charset="-128"/>
              </a:rPr>
              <a:t>Please show the “title”, “presenter’s name”, and “affiliations” at the top of poster.</a:t>
            </a: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02483EEE-B630-F54B-948D-8E1DF08F7B00}"/>
              </a:ext>
            </a:extLst>
          </p:cNvPr>
          <p:cNvSpPr/>
          <p:nvPr/>
        </p:nvSpPr>
        <p:spPr>
          <a:xfrm>
            <a:off x="17655811" y="8440441"/>
            <a:ext cx="11233248" cy="6192688"/>
          </a:xfrm>
          <a:prstGeom prst="roundRect">
            <a:avLst>
              <a:gd name="adj" fmla="val 694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A0AC737-6387-6E48-A931-EDF23CA08EFF}"/>
              </a:ext>
            </a:extLst>
          </p:cNvPr>
          <p:cNvSpPr txBox="1"/>
          <p:nvPr/>
        </p:nvSpPr>
        <p:spPr>
          <a:xfrm>
            <a:off x="16269657" y="14849153"/>
            <a:ext cx="140055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0" dirty="0">
                <a:latin typeface="Arial" panose="020B0604020202020204" pitchFamily="34" charset="0"/>
                <a:cs typeface="Arial" panose="020B0604020202020204" pitchFamily="34" charset="0"/>
              </a:rPr>
              <a:t>Fig. </a:t>
            </a:r>
            <a:r>
              <a:rPr kumimoji="1" lang="en-US" altLang="ja-JP" sz="6000" dirty="0" err="1">
                <a:latin typeface="Arial" panose="020B0604020202020204" pitchFamily="34" charset="0"/>
                <a:cs typeface="Arial" panose="020B0604020202020204" pitchFamily="34" charset="0"/>
              </a:rPr>
              <a:t>aaaaaaaaaaaaaaaa</a:t>
            </a:r>
            <a:r>
              <a:rPr kumimoji="1" lang="en-US" altLang="ja-JP" sz="6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kumimoji="1"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ja-JP" altLang="en-US" sz="6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図表内，説明ともに英文で示してください</a:t>
            </a:r>
            <a:endParaRPr kumimoji="1" lang="ja-JP" altLang="en-US" sz="6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8A039893-BA84-2B41-89F0-11BC22F452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517376"/>
              </p:ext>
            </p:extLst>
          </p:nvPr>
        </p:nvGraphicFramePr>
        <p:xfrm>
          <a:off x="1024038" y="18305537"/>
          <a:ext cx="14185575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7115">
                  <a:extLst>
                    <a:ext uri="{9D8B030D-6E8A-4147-A177-3AD203B41FA5}">
                      <a16:colId xmlns:a16="http://schemas.microsoft.com/office/drawing/2014/main" val="3190576303"/>
                    </a:ext>
                  </a:extLst>
                </a:gridCol>
                <a:gridCol w="2837115">
                  <a:extLst>
                    <a:ext uri="{9D8B030D-6E8A-4147-A177-3AD203B41FA5}">
                      <a16:colId xmlns:a16="http://schemas.microsoft.com/office/drawing/2014/main" val="2361765270"/>
                    </a:ext>
                  </a:extLst>
                </a:gridCol>
                <a:gridCol w="2837115">
                  <a:extLst>
                    <a:ext uri="{9D8B030D-6E8A-4147-A177-3AD203B41FA5}">
                      <a16:colId xmlns:a16="http://schemas.microsoft.com/office/drawing/2014/main" val="3770903816"/>
                    </a:ext>
                  </a:extLst>
                </a:gridCol>
                <a:gridCol w="2837115">
                  <a:extLst>
                    <a:ext uri="{9D8B030D-6E8A-4147-A177-3AD203B41FA5}">
                      <a16:colId xmlns:a16="http://schemas.microsoft.com/office/drawing/2014/main" val="246880280"/>
                    </a:ext>
                  </a:extLst>
                </a:gridCol>
                <a:gridCol w="2837115">
                  <a:extLst>
                    <a:ext uri="{9D8B030D-6E8A-4147-A177-3AD203B41FA5}">
                      <a16:colId xmlns:a16="http://schemas.microsoft.com/office/drawing/2014/main" val="10933053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</a:t>
                      </a:r>
                      <a:endParaRPr kumimoji="1" lang="ja-JP" altLang="en-US" sz="6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kumimoji="1" lang="ja-JP" altLang="en-US" sz="6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kumimoji="1" lang="ja-JP" altLang="en-US" sz="6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kumimoji="1" lang="ja-JP" altLang="en-US" sz="6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kumimoji="1" lang="ja-JP" altLang="en-US" sz="6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905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1" lang="ja-JP" altLang="en-US" sz="7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1" lang="ja-JP" altLang="en-US" sz="7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1" lang="ja-JP" altLang="en-US" sz="7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1" lang="ja-JP" altLang="en-US" sz="7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1" lang="ja-JP" altLang="en-US" sz="7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026389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1E6BE6-5844-7E4C-953F-F5B40FDEF1AA}"/>
              </a:ext>
            </a:extLst>
          </p:cNvPr>
          <p:cNvSpPr txBox="1"/>
          <p:nvPr/>
        </p:nvSpPr>
        <p:spPr>
          <a:xfrm>
            <a:off x="2824238" y="17153409"/>
            <a:ext cx="1080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0" dirty="0">
                <a:latin typeface="Arial" panose="020B0604020202020204" pitchFamily="34" charset="0"/>
                <a:cs typeface="Arial" panose="020B0604020202020204" pitchFamily="34" charset="0"/>
              </a:rPr>
              <a:t>Table </a:t>
            </a:r>
            <a:r>
              <a:rPr kumimoji="1" lang="en-US" altLang="ja-JP" sz="6000" dirty="0" err="1">
                <a:latin typeface="Arial" panose="020B0604020202020204" pitchFamily="34" charset="0"/>
                <a:cs typeface="Arial" panose="020B0604020202020204" pitchFamily="34" charset="0"/>
              </a:rPr>
              <a:t>bbbbbbbbbbbbb</a:t>
            </a:r>
            <a:r>
              <a:rPr kumimoji="1" lang="en-US" altLang="ja-JP" sz="6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1" lang="ja-JP" altLang="en-US" sz="6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Macintosh PowerPoint</Application>
  <PresentationFormat>ユーザー設定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Helvetica</vt:lpstr>
      <vt:lpstr>Office 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2020-08-19T07:44:49Z</dcterms:created>
  <dcterms:modified xsi:type="dcterms:W3CDTF">2022-01-27T07:50:05Z</dcterms:modified>
  <cp:category/>
</cp:coreProperties>
</file>